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48" y="9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61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18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1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1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2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3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6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2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30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3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4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5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6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7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8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9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0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1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2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3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4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5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3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4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57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60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9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95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6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6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80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0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6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8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8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9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2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23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4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5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2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3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4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5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8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9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0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1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3"/>
          <p:cNvSpPr>
            <a:spLocks noGrp="1"/>
          </p:cNvSpPr>
          <p:nvPr>
            <p:ph type="ctrTitle"/>
          </p:nvPr>
        </p:nvSpPr>
        <p:spPr>
          <a:xfrm>
            <a:off x="5165520" y="-114498"/>
            <a:ext cx="3609236" cy="3174849"/>
          </a:xfrm>
        </p:spPr>
        <p:txBody>
          <a:bodyPr>
            <a:noAutofit/>
          </a:bodyPr>
          <a:lstStyle/>
          <a:p>
            <a:r>
              <a:rPr lang="en-US" sz="2800" b="0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B.A.1st Year</a:t>
            </a:r>
            <a: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0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sz="2800" b="0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2800" b="0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Indian Government and Politics (Pols-102)</a:t>
            </a:r>
            <a:br>
              <a:rPr lang="en-US" sz="2800" b="0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Features Of Indian Constitution</a:t>
            </a:r>
            <a:br>
              <a:rPr lang="en-US" sz="28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sz="2800" b="1" u="sng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48662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accent3">
                    <a:lumMod val="75000"/>
                  </a:schemeClr>
                </a:solidFill>
              </a:rPr>
              <a:t>Explained By : Sunil Sharma</a:t>
            </a:r>
            <a:endParaRPr lang="en-US" b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Content Placeholder 2"/>
          <p:cNvSpPr>
            <a:spLocks noGrp="1"/>
          </p:cNvSpPr>
          <p:nvPr>
            <p:ph idx="4294967295"/>
          </p:nvPr>
        </p:nvSpPr>
        <p:spPr>
          <a:xfrm>
            <a:off x="457200" y="742950"/>
            <a:ext cx="8610600" cy="41910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hi-IN" dirty="0"/>
              <a:t> </a:t>
            </a:r>
            <a:r>
              <a:rPr lang="hi-IN" dirty="0" smtClean="0"/>
              <a:t>        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संविधान की विशेषताएं :-</a:t>
            </a:r>
          </a:p>
          <a:p>
            <a:pPr marL="68580" indent="0">
              <a:buNone/>
            </a:pPr>
            <a:endParaRPr lang="hi-IN" dirty="0" smtClean="0"/>
          </a:p>
          <a:p>
            <a:pPr>
              <a:buFont typeface="Wingdings" pitchFamily="2" charset="2"/>
              <a:buChar char="Ø"/>
            </a:pPr>
            <a:r>
              <a:rPr lang="en-IN" altLang="en-US" dirty="0" smtClean="0"/>
              <a:t>प्रस्तावना</a:t>
            </a:r>
            <a:r>
              <a:rPr lang="en-US" altLang="en-US" dirty="0" smtClean="0"/>
              <a:t> की व्यवस्था </a:t>
            </a: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en-IN" altLang="en-US" dirty="0" smtClean="0"/>
              <a:t>सबसे</a:t>
            </a:r>
            <a:r>
              <a:rPr lang="hi-IN" dirty="0" smtClean="0"/>
              <a:t> लम्बा लिखित संविधान</a:t>
            </a: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एकात्मकता की और झुकाव के साथ संघीय व्यवस्था</a:t>
            </a:r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संसदीय संप्रभुता एवं न्यायिक सर्वोच्चता में समन्वय</a:t>
            </a:r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एकीकृत एवं स्वतंत्र न्यायपालिका</a:t>
            </a:r>
          </a:p>
        </p:txBody>
      </p:sp>
      <p:sp>
        <p:nvSpPr>
          <p:cNvPr id="1048667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Sunil Sharma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Content Placeholder 2"/>
          <p:cNvSpPr>
            <a:spLocks noGrp="1"/>
          </p:cNvSpPr>
          <p:nvPr>
            <p:ph idx="4294967295"/>
          </p:nvPr>
        </p:nvSpPr>
        <p:spPr>
          <a:xfrm>
            <a:off x="457200" y="590550"/>
            <a:ext cx="8229600" cy="3962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hi-IN" dirty="0" smtClean="0"/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मौलिक अधिकार</a:t>
            </a:r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राज्य </a:t>
            </a:r>
            <a:r>
              <a:rPr lang="hi-IN" dirty="0"/>
              <a:t>के नीति निर्देशक </a:t>
            </a:r>
            <a:r>
              <a:rPr lang="hi-IN" dirty="0" smtClean="0"/>
              <a:t>सिद्धांत</a:t>
            </a:r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मौलिक </a:t>
            </a:r>
            <a:r>
              <a:rPr lang="en-IN" altLang="en-US" dirty="0" smtClean="0"/>
              <a:t>कर्त्तव्य</a:t>
            </a: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hi-IN" dirty="0" smtClean="0"/>
              <a:t>त्रिस्तरीय </a:t>
            </a:r>
            <a:r>
              <a:rPr lang="hi-IN" dirty="0"/>
              <a:t>सरकार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IN" altLang="en-US" dirty="0"/>
              <a:t>उदारवादी</a:t>
            </a:r>
            <a:r>
              <a:rPr lang="en-US" altLang="en-US" dirty="0"/>
              <a:t> </a:t>
            </a:r>
            <a:r>
              <a:rPr lang="en-IN" altLang="en-US" dirty="0"/>
              <a:t>प्रजातंत्र</a:t>
            </a:r>
            <a:endParaRPr lang="en-US" dirty="0"/>
          </a:p>
        </p:txBody>
      </p:sp>
      <p:sp>
        <p:nvSpPr>
          <p:cNvPr id="1048669" name="Rounded Rectangle 3"/>
          <p:cNvSpPr/>
          <p:nvPr/>
        </p:nvSpPr>
        <p:spPr>
          <a:xfrm>
            <a:off x="7086600" y="455295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Sunil Sharma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0486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6" name="Content Placeholder 104867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सार्वभौमिक</a:t>
            </a:r>
            <a:r>
              <a:rPr lang="en-US" altLang="en-US"/>
              <a:t> वयस्क मताधिकार</a:t>
            </a:r>
            <a:endParaRPr lang="en-IN"/>
          </a:p>
          <a:p>
            <a:r>
              <a:rPr lang="en-IN" altLang="en-US"/>
              <a:t>इकहरी</a:t>
            </a:r>
            <a:r>
              <a:rPr lang="en-US" altLang="en-US"/>
              <a:t> नागरिकता</a:t>
            </a:r>
            <a:endParaRPr lang="en-IN"/>
          </a:p>
          <a:p>
            <a:r>
              <a:rPr lang="en-IN" altLang="en-US"/>
              <a:t>संविधान</a:t>
            </a:r>
            <a:r>
              <a:rPr lang="en-US" altLang="en-US"/>
              <a:t> संशोधन प्रर्किया</a:t>
            </a:r>
            <a:endParaRPr lang="en-IN"/>
          </a:p>
          <a:p>
            <a:r>
              <a:rPr lang="en-IN" altLang="en-US"/>
              <a:t>धर्मनिरपेक्षता</a:t>
            </a:r>
            <a:endParaRPr lang="en-IN"/>
          </a:p>
          <a:p>
            <a:r>
              <a:rPr lang="en-IN" altLang="en-US"/>
              <a:t>द्विसदनीय</a:t>
            </a:r>
            <a:r>
              <a:rPr lang="en-US" altLang="en-US"/>
              <a:t> </a:t>
            </a:r>
            <a:r>
              <a:rPr lang="en-IN" altLang="en-US"/>
              <a:t>संसद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04867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8" name="Content Placeholder 104867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संघात्मक</a:t>
            </a:r>
            <a:r>
              <a:rPr lang="en-US" altLang="en-US"/>
              <a:t> </a:t>
            </a:r>
            <a:r>
              <a:rPr lang="en-IN" altLang="en-US"/>
              <a:t>शासन</a:t>
            </a:r>
            <a:r>
              <a:rPr lang="en-US" altLang="en-US"/>
              <a:t> </a:t>
            </a:r>
            <a:r>
              <a:rPr lang="en-IN" altLang="en-US"/>
              <a:t>प्रणाली</a:t>
            </a:r>
            <a:endParaRPr lang="en-IN"/>
          </a:p>
          <a:p>
            <a:r>
              <a:rPr lang="en-IN" altLang="en-US"/>
              <a:t>संसदीय</a:t>
            </a:r>
            <a:r>
              <a:rPr lang="en-US" altLang="en-US"/>
              <a:t> </a:t>
            </a:r>
            <a:r>
              <a:rPr lang="en-IN" altLang="en-US"/>
              <a:t>व्यवस्था</a:t>
            </a:r>
            <a:endParaRPr lang="en-IN"/>
          </a:p>
          <a:p>
            <a:r>
              <a:rPr lang="en-IN" altLang="en-US"/>
              <a:t>विभिन्न</a:t>
            </a:r>
            <a:r>
              <a:rPr lang="en-US" altLang="en-US"/>
              <a:t> </a:t>
            </a:r>
            <a:r>
              <a:rPr lang="en-IN" altLang="en-US"/>
              <a:t>स्त्रोंतो</a:t>
            </a:r>
            <a:r>
              <a:rPr lang="en-US" altLang="en-US"/>
              <a:t> </a:t>
            </a:r>
            <a:r>
              <a:rPr lang="en-IN" altLang="en-US"/>
              <a:t>से</a:t>
            </a:r>
            <a:r>
              <a:rPr lang="en-US" altLang="en-US"/>
              <a:t> </a:t>
            </a:r>
            <a:r>
              <a:rPr lang="en-IN" altLang="en-US"/>
              <a:t>लिया</a:t>
            </a:r>
            <a:r>
              <a:rPr lang="en-US" altLang="en-US"/>
              <a:t> गया </a:t>
            </a:r>
            <a:r>
              <a:rPr lang="en-IN" altLang="en-US"/>
              <a:t>अनोखा</a:t>
            </a:r>
            <a:r>
              <a:rPr lang="en-US" altLang="en-US"/>
              <a:t> संविधान</a:t>
            </a:r>
            <a:endParaRPr lang="en-IN"/>
          </a:p>
          <a:p>
            <a:r>
              <a:rPr lang="en-IN" altLang="en-US"/>
              <a:t>आपातकालीन</a:t>
            </a:r>
            <a:r>
              <a:rPr lang="en-US" altLang="en-US"/>
              <a:t> </a:t>
            </a:r>
            <a:r>
              <a:rPr lang="en-IN" altLang="en-US"/>
              <a:t>उपबंध।</a:t>
            </a:r>
            <a:endParaRPr lang="en-IN"/>
          </a:p>
          <a:p>
            <a:r>
              <a:rPr lang="en-IN" altLang="en-US"/>
              <a:t>पिछड़े</a:t>
            </a:r>
            <a:r>
              <a:rPr lang="en-US" altLang="en-US"/>
              <a:t> वर्गों के लिए </a:t>
            </a:r>
            <a:r>
              <a:rPr lang="en-IN" altLang="en-US"/>
              <a:t>विशेष</a:t>
            </a:r>
            <a:r>
              <a:rPr lang="en-US" altLang="en-US"/>
              <a:t> </a:t>
            </a:r>
            <a:r>
              <a:rPr lang="en-IN" altLang="en-US"/>
              <a:t>उपबंध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04867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80" name="Content Placeholder 1048679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8580" indent="0">
              <a:buNone/>
            </a:pPr>
            <a:endParaRPr lang="en-IN"/>
          </a:p>
          <a:p>
            <a:r>
              <a:rPr lang="en-IN" altLang="en-US"/>
              <a:t>संविधान</a:t>
            </a:r>
            <a:r>
              <a:rPr lang="en-US" altLang="en-US"/>
              <a:t> संशोधन प्रर्किया</a:t>
            </a:r>
            <a:endParaRPr lang="en-IN"/>
          </a:p>
          <a:p>
            <a:r>
              <a:rPr lang="en-IN" altLang="en-US"/>
              <a:t>कठोर</a:t>
            </a:r>
            <a:r>
              <a:rPr lang="en-US" altLang="en-US"/>
              <a:t> एवं लचिलेपन का मिश्रण</a:t>
            </a:r>
            <a:endParaRPr lang="en-IN"/>
          </a:p>
          <a:p>
            <a:r>
              <a:rPr lang="en-IN" altLang="en-US"/>
              <a:t>सम्पूर्ण</a:t>
            </a:r>
            <a:r>
              <a:rPr lang="en-US" altLang="en-US"/>
              <a:t> </a:t>
            </a:r>
            <a:r>
              <a:rPr lang="en-IN" altLang="en-US"/>
              <a:t>प्रभुसत्ता</a:t>
            </a:r>
            <a:r>
              <a:rPr lang="en-US" altLang="en-US"/>
              <a:t>-संपन, </a:t>
            </a:r>
            <a:r>
              <a:rPr lang="en-IN" altLang="en-US"/>
              <a:t>समाजवादी</a:t>
            </a:r>
            <a:r>
              <a:rPr lang="en-US" altLang="en-US"/>
              <a:t>, धर्मनिरपेक्ष, गणराज्य</a:t>
            </a:r>
            <a:endParaRPr lang="en-IN"/>
          </a:p>
          <a:p>
            <a:r>
              <a:rPr lang="en-IN" altLang="en-US"/>
              <a:t>अस्प्रृश्यता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समाप्ति</a:t>
            </a:r>
            <a:endParaRPr lang="en-IN"/>
          </a:p>
          <a:p>
            <a:r>
              <a:rPr lang="en-IN" altLang="en-US"/>
              <a:t>पंचायत</a:t>
            </a:r>
            <a:r>
              <a:rPr lang="en-US" altLang="en-US"/>
              <a:t> </a:t>
            </a:r>
            <a:r>
              <a:rPr lang="en-IN" altLang="en-US"/>
              <a:t>ओर</a:t>
            </a:r>
            <a:r>
              <a:rPr lang="en-US" altLang="en-US"/>
              <a:t> </a:t>
            </a:r>
            <a:r>
              <a:rPr lang="en-IN" altLang="en-US"/>
              <a:t>नगरपालिका</a:t>
            </a:r>
            <a:r>
              <a:rPr lang="en-US" altLang="en-US"/>
              <a:t> के </a:t>
            </a:r>
            <a:r>
              <a:rPr lang="en-IN" altLang="en-US"/>
              <a:t>लिए</a:t>
            </a:r>
            <a:r>
              <a:rPr lang="en-US" altLang="en-US"/>
              <a:t> </a:t>
            </a:r>
            <a:r>
              <a:rPr lang="en-IN" altLang="en-US"/>
              <a:t>संविधानिक</a:t>
            </a:r>
            <a:r>
              <a:rPr lang="en-US" altLang="en-US"/>
              <a:t> </a:t>
            </a:r>
            <a:r>
              <a:rPr lang="en-IN" altLang="en-US"/>
              <a:t>व्यवस्था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0486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682" name="Content Placeholder 104868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endParaRPr lang="en-IN"/>
          </a:p>
          <a:p>
            <a:pPr marL="68580" indent="0">
              <a:buNone/>
            </a:pPr>
            <a:r>
              <a:rPr lang="en-US"/>
              <a:t>                           </a:t>
            </a:r>
            <a:r>
              <a:rPr lang="en-US" altLang="en-US" b="1"/>
              <a:t>  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</Words>
  <Application>Microsoft Office PowerPoint</Application>
  <PresentationFormat>On-screen Show (16:9)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Century Gothic</vt:lpstr>
      <vt:lpstr>Mangal</vt:lpstr>
      <vt:lpstr>Wingdings</vt:lpstr>
      <vt:lpstr>Wingdings 2</vt:lpstr>
      <vt:lpstr>幼圆</vt:lpstr>
      <vt:lpstr>Austin</vt:lpstr>
      <vt:lpstr>B.A.1st Year  Indian Government and Politics (Pols-102)  Features Of Indian Constitution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2022-07-30T04:44:44Z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7797e9b4bf19496691a441dbaf98ea6e</vt:lpwstr>
  </property>
</Properties>
</file>